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6"/>
  </p:notesMasterIdLst>
  <p:sldIdLst>
    <p:sldId id="391" r:id="rId2"/>
    <p:sldId id="492" r:id="rId3"/>
    <p:sldId id="496" r:id="rId4"/>
    <p:sldId id="495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 SANGHYUN" initials="JS" lastIdx="2" clrIdx="0">
    <p:extLst>
      <p:ext uri="{19B8F6BF-5375-455C-9EA6-DF929625EA0E}">
        <p15:presenceInfo xmlns:p15="http://schemas.microsoft.com/office/powerpoint/2012/main" userId="9e6d5799cb70c20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65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13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B756B-2404-4B48-96B6-C4A58AEFBB2E}" type="datetimeFigureOut">
              <a:rPr lang="ko-KR" altLang="en-US" smtClean="0"/>
              <a:t>2026-03-09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6ECED-4793-45FA-A60C-F8323B8DE8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1670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7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>
            <a:extLst>
              <a:ext uri="{FF2B5EF4-FFF2-40B4-BE49-F238E27FC236}">
                <a16:creationId xmlns:a16="http://schemas.microsoft.com/office/drawing/2014/main" id="{250C9181-997D-8A7F-DA41-962545B97F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643" y="136186"/>
            <a:ext cx="679980" cy="8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6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C5460CC4-6897-CA53-72B2-747909ECEDB8}"/>
              </a:ext>
            </a:extLst>
          </p:cNvPr>
          <p:cNvSpPr/>
          <p:nvPr userDrawn="1"/>
        </p:nvSpPr>
        <p:spPr>
          <a:xfrm>
            <a:off x="0" y="6613676"/>
            <a:ext cx="9144001" cy="2443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B3AA4A0-EFC8-B1CF-A5CE-D3B87FA33C80}"/>
              </a:ext>
            </a:extLst>
          </p:cNvPr>
          <p:cNvSpPr/>
          <p:nvPr userDrawn="1"/>
        </p:nvSpPr>
        <p:spPr>
          <a:xfrm>
            <a:off x="0" y="6547276"/>
            <a:ext cx="9144001" cy="68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49A4966-C582-35B5-23EB-FBBD1E788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8237" y="152390"/>
            <a:ext cx="666385" cy="7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9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2745B82-532E-5B5F-A41B-DAE36B1AA2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8457" y="140734"/>
            <a:ext cx="676165" cy="8058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13676"/>
            <a:ext cx="9144001" cy="2443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0" y="6547276"/>
            <a:ext cx="9144001" cy="68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ko-KR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3900" y="134204"/>
            <a:ext cx="7353300" cy="3839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946574"/>
            <a:ext cx="8012631" cy="517228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64569" y="610085"/>
            <a:ext cx="801263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>
            <a:extLst>
              <a:ext uri="{FF2B5EF4-FFF2-40B4-BE49-F238E27FC236}">
                <a16:creationId xmlns:a16="http://schemas.microsoft.com/office/drawing/2014/main" id="{FA879310-68A6-7A72-E6CF-286F2F076CA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468"/>
            <a:ext cx="733299" cy="73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5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75" r:id="rId3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1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>
            <a:extLst>
              <a:ext uri="{FF2B5EF4-FFF2-40B4-BE49-F238E27FC236}">
                <a16:creationId xmlns:a16="http://schemas.microsoft.com/office/drawing/2014/main" id="{E9C23AD6-E253-8086-46E7-8192852C50F1}"/>
              </a:ext>
            </a:extLst>
          </p:cNvPr>
          <p:cNvSpPr txBox="1">
            <a:spLocks/>
          </p:cNvSpPr>
          <p:nvPr/>
        </p:nvSpPr>
        <p:spPr>
          <a:xfrm>
            <a:off x="822960" y="2241551"/>
            <a:ext cx="7543800" cy="30175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12450" b="1" dirty="0"/>
              <a:t>실습</a:t>
            </a:r>
          </a:p>
        </p:txBody>
      </p:sp>
    </p:spTree>
    <p:extLst>
      <p:ext uri="{BB962C8B-B14F-4D97-AF65-F5344CB8AC3E}">
        <p14:creationId xmlns:p14="http://schemas.microsoft.com/office/powerpoint/2010/main" val="85467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74F12A-618B-69E7-B6E4-845B08AE7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실습 </a:t>
            </a:r>
            <a:r>
              <a:rPr lang="en-US" altLang="ko-KR" dirty="0"/>
              <a:t>–  </a:t>
            </a:r>
            <a:r>
              <a:rPr lang="ko-KR" altLang="en-US" dirty="0"/>
              <a:t>패킷 구조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D7F42572-DB4C-AA0C-8572-58D214B43ACD}"/>
              </a:ext>
            </a:extLst>
          </p:cNvPr>
          <p:cNvGrpSpPr/>
          <p:nvPr/>
        </p:nvGrpSpPr>
        <p:grpSpPr>
          <a:xfrm>
            <a:off x="196973" y="1947929"/>
            <a:ext cx="8722582" cy="3461275"/>
            <a:chOff x="196973" y="1947929"/>
            <a:chExt cx="8722582" cy="3461275"/>
          </a:xfrm>
        </p:grpSpPr>
        <p:sp>
          <p:nvSpPr>
            <p:cNvPr id="67" name="화살표: 왼쪽/오른쪽 66">
              <a:extLst>
                <a:ext uri="{FF2B5EF4-FFF2-40B4-BE49-F238E27FC236}">
                  <a16:creationId xmlns:a16="http://schemas.microsoft.com/office/drawing/2014/main" id="{94D7F87E-2999-25D8-A833-1AAE99621B46}"/>
                </a:ext>
              </a:extLst>
            </p:cNvPr>
            <p:cNvSpPr/>
            <p:nvPr/>
          </p:nvSpPr>
          <p:spPr>
            <a:xfrm>
              <a:off x="1471411" y="1947929"/>
              <a:ext cx="6201178" cy="2962141"/>
            </a:xfrm>
            <a:prstGeom prst="leftRightArrow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229FD67-8FFE-C12D-D4C7-6300E9A8302F}"/>
                </a:ext>
              </a:extLst>
            </p:cNvPr>
            <p:cNvSpPr/>
            <p:nvPr/>
          </p:nvSpPr>
          <p:spPr>
            <a:xfrm>
              <a:off x="196973" y="3248575"/>
              <a:ext cx="1150374" cy="33036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Client</a:t>
              </a:r>
              <a:endParaRPr lang="ko-KR" altLang="en-US" dirty="0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E816F96D-C4E1-025C-3E53-FDEC037E088A}"/>
                </a:ext>
              </a:extLst>
            </p:cNvPr>
            <p:cNvSpPr/>
            <p:nvPr/>
          </p:nvSpPr>
          <p:spPr>
            <a:xfrm>
              <a:off x="7769181" y="3263697"/>
              <a:ext cx="1150374" cy="330364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Server</a:t>
              </a:r>
              <a:endParaRPr lang="ko-KR" altLang="en-US" dirty="0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9B0BB2B-52B1-613B-211E-01AFDAAE7E73}"/>
                </a:ext>
              </a:extLst>
            </p:cNvPr>
            <p:cNvSpPr/>
            <p:nvPr/>
          </p:nvSpPr>
          <p:spPr>
            <a:xfrm>
              <a:off x="2643389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8AC482A9-6505-C79A-BDF8-813130712164}"/>
                </a:ext>
              </a:extLst>
            </p:cNvPr>
            <p:cNvSpPr/>
            <p:nvPr/>
          </p:nvSpPr>
          <p:spPr>
            <a:xfrm>
              <a:off x="2913845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98063118-F1DB-34EC-02C6-FE5A8B654734}"/>
                </a:ext>
              </a:extLst>
            </p:cNvPr>
            <p:cNvSpPr/>
            <p:nvPr/>
          </p:nvSpPr>
          <p:spPr>
            <a:xfrm>
              <a:off x="3184301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737F87A-81F4-D517-85D8-54727EF83D81}"/>
                </a:ext>
              </a:extLst>
            </p:cNvPr>
            <p:cNvSpPr/>
            <p:nvPr/>
          </p:nvSpPr>
          <p:spPr>
            <a:xfrm>
              <a:off x="3454757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EFBAFA2F-A1A2-752F-8151-46C7FC8B4400}"/>
                </a:ext>
              </a:extLst>
            </p:cNvPr>
            <p:cNvSpPr/>
            <p:nvPr/>
          </p:nvSpPr>
          <p:spPr>
            <a:xfrm>
              <a:off x="3750971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D4BF7567-BB6E-D6AE-4DCF-2A7C0C6BFE77}"/>
                </a:ext>
              </a:extLst>
            </p:cNvPr>
            <p:cNvSpPr/>
            <p:nvPr/>
          </p:nvSpPr>
          <p:spPr>
            <a:xfrm>
              <a:off x="4021427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04F55DF8-E263-665D-DF9B-04FE81441F04}"/>
                </a:ext>
              </a:extLst>
            </p:cNvPr>
            <p:cNvSpPr/>
            <p:nvPr/>
          </p:nvSpPr>
          <p:spPr>
            <a:xfrm>
              <a:off x="4291883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795BEFB8-F47E-560D-BE37-339E0AC49CF8}"/>
                </a:ext>
              </a:extLst>
            </p:cNvPr>
            <p:cNvSpPr/>
            <p:nvPr/>
          </p:nvSpPr>
          <p:spPr>
            <a:xfrm>
              <a:off x="4562339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왼쪽 중괄호 38">
              <a:extLst>
                <a:ext uri="{FF2B5EF4-FFF2-40B4-BE49-F238E27FC236}">
                  <a16:creationId xmlns:a16="http://schemas.microsoft.com/office/drawing/2014/main" id="{EE0EBBDD-9921-4B33-AED1-6D7C79DBA8A5}"/>
                </a:ext>
              </a:extLst>
            </p:cNvPr>
            <p:cNvSpPr/>
            <p:nvPr/>
          </p:nvSpPr>
          <p:spPr>
            <a:xfrm rot="16200000">
              <a:off x="3100527" y="3152045"/>
              <a:ext cx="167547" cy="1081824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왼쪽 중괄호 39">
              <a:extLst>
                <a:ext uri="{FF2B5EF4-FFF2-40B4-BE49-F238E27FC236}">
                  <a16:creationId xmlns:a16="http://schemas.microsoft.com/office/drawing/2014/main" id="{03B7221F-7F39-8A96-0F80-A7709C8FF51B}"/>
                </a:ext>
              </a:extLst>
            </p:cNvPr>
            <p:cNvSpPr/>
            <p:nvPr/>
          </p:nvSpPr>
          <p:spPr>
            <a:xfrm rot="16200000">
              <a:off x="4208110" y="3152046"/>
              <a:ext cx="167547" cy="1081824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왼쪽 중괄호 40">
              <a:extLst>
                <a:ext uri="{FF2B5EF4-FFF2-40B4-BE49-F238E27FC236}">
                  <a16:creationId xmlns:a16="http://schemas.microsoft.com/office/drawing/2014/main" id="{498E7F1C-0290-3331-5792-4BE9227B9514}"/>
                </a:ext>
              </a:extLst>
            </p:cNvPr>
            <p:cNvSpPr/>
            <p:nvPr/>
          </p:nvSpPr>
          <p:spPr>
            <a:xfrm rot="5400000">
              <a:off x="3641439" y="2082977"/>
              <a:ext cx="167547" cy="2163649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FB52D5-3FE8-F752-CE98-4535113314F1}"/>
                </a:ext>
              </a:extLst>
            </p:cNvPr>
            <p:cNvSpPr txBox="1"/>
            <p:nvPr/>
          </p:nvSpPr>
          <p:spPr>
            <a:xfrm>
              <a:off x="2667079" y="3727581"/>
              <a:ext cx="10717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/>
                <a:t>Packet-ID(4)</a:t>
              </a:r>
              <a:endParaRPr lang="ko-KR" altLang="en-US" sz="140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F8E3282-D209-1248-288C-F2CC349476F4}"/>
                </a:ext>
              </a:extLst>
            </p:cNvPr>
            <p:cNvSpPr txBox="1"/>
            <p:nvPr/>
          </p:nvSpPr>
          <p:spPr>
            <a:xfrm>
              <a:off x="3815081" y="3727580"/>
              <a:ext cx="8824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/>
                <a:t>Length(4)</a:t>
              </a:r>
              <a:endParaRPr lang="ko-KR" altLang="en-US" sz="1400" dirty="0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D0F54FF-2680-9C74-4BAB-1FE9F6B045FF}"/>
                </a:ext>
              </a:extLst>
            </p:cNvPr>
            <p:cNvSpPr/>
            <p:nvPr/>
          </p:nvSpPr>
          <p:spPr>
            <a:xfrm>
              <a:off x="4968023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7114107-4628-1D70-5BB2-91B7B88B930A}"/>
                </a:ext>
              </a:extLst>
            </p:cNvPr>
            <p:cNvSpPr/>
            <p:nvPr/>
          </p:nvSpPr>
          <p:spPr>
            <a:xfrm>
              <a:off x="5238479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9740A5A-C2A7-676B-716B-515A6B62D194}"/>
                </a:ext>
              </a:extLst>
            </p:cNvPr>
            <p:cNvSpPr/>
            <p:nvPr/>
          </p:nvSpPr>
          <p:spPr>
            <a:xfrm>
              <a:off x="5508935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104AE53-D550-6736-0857-65491944BC41}"/>
                </a:ext>
              </a:extLst>
            </p:cNvPr>
            <p:cNvSpPr/>
            <p:nvPr/>
          </p:nvSpPr>
          <p:spPr>
            <a:xfrm>
              <a:off x="5779391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247A748-D8AC-FD1C-8242-4FA98E1E6981}"/>
                </a:ext>
              </a:extLst>
            </p:cNvPr>
            <p:cNvSpPr/>
            <p:nvPr/>
          </p:nvSpPr>
          <p:spPr>
            <a:xfrm>
              <a:off x="6049847" y="3306652"/>
              <a:ext cx="270456" cy="2444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</a:rPr>
                <a:t>…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3BBC60A5-36D2-7AB5-46DF-B172D58BEC97}"/>
                </a:ext>
              </a:extLst>
            </p:cNvPr>
            <p:cNvSpPr/>
            <p:nvPr/>
          </p:nvSpPr>
          <p:spPr>
            <a:xfrm>
              <a:off x="6320303" y="3306652"/>
              <a:ext cx="270456" cy="24445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3778A11-5340-3CDE-5139-3D20405322C6}"/>
                </a:ext>
              </a:extLst>
            </p:cNvPr>
            <p:cNvSpPr txBox="1"/>
            <p:nvPr/>
          </p:nvSpPr>
          <p:spPr>
            <a:xfrm>
              <a:off x="5154767" y="3716288"/>
              <a:ext cx="13608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/>
                <a:t>Context(Length)</a:t>
              </a:r>
              <a:endParaRPr lang="ko-KR" altLang="en-US" sz="1400" dirty="0"/>
            </a:p>
          </p:txBody>
        </p:sp>
        <p:sp>
          <p:nvSpPr>
            <p:cNvPr id="63" name="왼쪽 중괄호 62">
              <a:extLst>
                <a:ext uri="{FF2B5EF4-FFF2-40B4-BE49-F238E27FC236}">
                  <a16:creationId xmlns:a16="http://schemas.microsoft.com/office/drawing/2014/main" id="{0E50AEF4-DE69-7D99-0926-AE942933C069}"/>
                </a:ext>
              </a:extLst>
            </p:cNvPr>
            <p:cNvSpPr/>
            <p:nvPr/>
          </p:nvSpPr>
          <p:spPr>
            <a:xfrm rot="16200000">
              <a:off x="5698841" y="2884812"/>
              <a:ext cx="167547" cy="1616292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왼쪽 중괄호 63">
              <a:extLst>
                <a:ext uri="{FF2B5EF4-FFF2-40B4-BE49-F238E27FC236}">
                  <a16:creationId xmlns:a16="http://schemas.microsoft.com/office/drawing/2014/main" id="{575B1DF6-9959-9C54-7D8E-FE7D49431FC8}"/>
                </a:ext>
              </a:extLst>
            </p:cNvPr>
            <p:cNvSpPr/>
            <p:nvPr/>
          </p:nvSpPr>
          <p:spPr>
            <a:xfrm rot="5400000">
              <a:off x="5698839" y="2356656"/>
              <a:ext cx="167547" cy="1616291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672B48F-4CB8-CE29-76EB-0C7D6CA0938D}"/>
                </a:ext>
              </a:extLst>
            </p:cNvPr>
            <p:cNvSpPr txBox="1"/>
            <p:nvPr/>
          </p:nvSpPr>
          <p:spPr>
            <a:xfrm>
              <a:off x="3278775" y="2759372"/>
              <a:ext cx="8928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400" dirty="0"/>
                <a:t>[HEADER]</a:t>
              </a:r>
              <a:endParaRPr lang="ko-KR" altLang="en-US" sz="14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E9D348F-D631-75B3-8551-EA55A5676910}"/>
                </a:ext>
              </a:extLst>
            </p:cNvPr>
            <p:cNvSpPr txBox="1"/>
            <p:nvPr/>
          </p:nvSpPr>
          <p:spPr>
            <a:xfrm>
              <a:off x="5426666" y="2773251"/>
              <a:ext cx="7054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400" dirty="0"/>
                <a:t>[BODY]</a:t>
              </a:r>
              <a:endParaRPr lang="ko-KR" altLang="en-US" sz="1400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0585B5C-DF0E-E7CC-E43A-CE53514A6E1C}"/>
                </a:ext>
              </a:extLst>
            </p:cNvPr>
            <p:cNvSpPr txBox="1"/>
            <p:nvPr/>
          </p:nvSpPr>
          <p:spPr>
            <a:xfrm>
              <a:off x="5719157" y="5101427"/>
              <a:ext cx="32003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dirty="0"/>
                <a:t>참고</a:t>
              </a:r>
              <a:r>
                <a:rPr lang="en-US" altLang="ko-KR" sz="1400" dirty="0"/>
                <a:t>. </a:t>
              </a:r>
              <a:r>
                <a:rPr lang="ko-KR" altLang="en-US" sz="1400" dirty="0"/>
                <a:t>정수는 </a:t>
              </a:r>
              <a:r>
                <a:rPr lang="en-US" altLang="ko-KR" sz="1400" dirty="0"/>
                <a:t>Little endian </a:t>
              </a:r>
              <a:r>
                <a:rPr lang="ko-KR" altLang="en-US" sz="1400" dirty="0"/>
                <a:t>으로 기록함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8116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80814-6DF2-64C0-4308-7C8E6A4CD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id="{F88CE799-A3D8-B23A-E06D-DD703CA5E57A}"/>
              </a:ext>
            </a:extLst>
          </p:cNvPr>
          <p:cNvSpPr/>
          <p:nvPr/>
        </p:nvSpPr>
        <p:spPr>
          <a:xfrm>
            <a:off x="3223966" y="4001734"/>
            <a:ext cx="2403539" cy="1398326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Inquire </a:t>
            </a:r>
            <a:r>
              <a:rPr lang="ko-KR" altLang="en-US" sz="1200" dirty="0" err="1">
                <a:solidFill>
                  <a:srgbClr val="7030A0"/>
                </a:solidFill>
              </a:rPr>
              <a:t>문제수</a:t>
            </a:r>
            <a:r>
              <a:rPr lang="ko-KR" altLang="en-US" sz="1200" dirty="0">
                <a:solidFill>
                  <a:srgbClr val="7030A0"/>
                </a:solidFill>
              </a:rPr>
              <a:t> 만큼 반복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ECC3CFDE-5D7F-84F5-8874-8B480CDC477A}"/>
              </a:ext>
            </a:extLst>
          </p:cNvPr>
          <p:cNvSpPr/>
          <p:nvPr/>
        </p:nvSpPr>
        <p:spPr>
          <a:xfrm>
            <a:off x="3506438" y="2127802"/>
            <a:ext cx="2837504" cy="1107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5898F26-8842-7AD2-6E8E-81C8ADABACB3}"/>
              </a:ext>
            </a:extLst>
          </p:cNvPr>
          <p:cNvSpPr/>
          <p:nvPr/>
        </p:nvSpPr>
        <p:spPr>
          <a:xfrm>
            <a:off x="3506438" y="3340419"/>
            <a:ext cx="2837504" cy="1107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38B959E-B83E-3A1B-D788-BA81B316EEAF}"/>
              </a:ext>
            </a:extLst>
          </p:cNvPr>
          <p:cNvSpPr/>
          <p:nvPr/>
        </p:nvSpPr>
        <p:spPr>
          <a:xfrm>
            <a:off x="3506438" y="4983948"/>
            <a:ext cx="2892961" cy="991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13FC49F9-4A11-A119-2398-1CF58AAAE090}"/>
              </a:ext>
            </a:extLst>
          </p:cNvPr>
          <p:cNvSpPr/>
          <p:nvPr/>
        </p:nvSpPr>
        <p:spPr>
          <a:xfrm>
            <a:off x="2593253" y="4606141"/>
            <a:ext cx="2756979" cy="857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B9D8357-C249-F011-C205-9EA1EED8CBAF}"/>
              </a:ext>
            </a:extLst>
          </p:cNvPr>
          <p:cNvSpPr/>
          <p:nvPr/>
        </p:nvSpPr>
        <p:spPr>
          <a:xfrm>
            <a:off x="2561640" y="1769627"/>
            <a:ext cx="2788593" cy="657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5CA748E-3379-7664-35BB-FEA130E4DF3D}"/>
              </a:ext>
            </a:extLst>
          </p:cNvPr>
          <p:cNvSpPr/>
          <p:nvPr/>
        </p:nvSpPr>
        <p:spPr>
          <a:xfrm>
            <a:off x="2561640" y="2975900"/>
            <a:ext cx="2788593" cy="657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20951F44-B5A1-7C3E-0AC9-EB26A43B4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실습 </a:t>
            </a:r>
            <a:r>
              <a:rPr lang="en-US" altLang="ko-KR" dirty="0"/>
              <a:t>- </a:t>
            </a:r>
            <a:r>
              <a:rPr lang="ko-KR" altLang="en-US" dirty="0"/>
              <a:t>프로토콜 설계도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631461A1-100F-D014-EEFF-F2E124DABFF4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 flipH="1">
            <a:off x="3490670" y="1283156"/>
            <a:ext cx="1" cy="4529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A4344409-D7D7-3CB0-8117-C15D8446DF34}"/>
              </a:ext>
            </a:extLst>
          </p:cNvPr>
          <p:cNvCxnSpPr>
            <a:cxnSpLocks/>
            <a:stCxn id="10" idx="2"/>
            <a:endCxn id="16" idx="0"/>
          </p:cNvCxnSpPr>
          <p:nvPr/>
        </p:nvCxnSpPr>
        <p:spPr>
          <a:xfrm flipH="1">
            <a:off x="5350234" y="1281675"/>
            <a:ext cx="2" cy="4529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46E45FDD-10B7-F431-BAC8-164F8B09E157}"/>
              </a:ext>
            </a:extLst>
          </p:cNvPr>
          <p:cNvCxnSpPr>
            <a:cxnSpLocks/>
          </p:cNvCxnSpPr>
          <p:nvPr/>
        </p:nvCxnSpPr>
        <p:spPr>
          <a:xfrm>
            <a:off x="3490670" y="1795906"/>
            <a:ext cx="1859566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560FA015-BA67-4FB3-F8EB-B07E3DCAF5AE}"/>
              </a:ext>
            </a:extLst>
          </p:cNvPr>
          <p:cNvSpPr/>
          <p:nvPr/>
        </p:nvSpPr>
        <p:spPr>
          <a:xfrm>
            <a:off x="2915484" y="952792"/>
            <a:ext cx="1150374" cy="33036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Client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7560368-E84D-0220-1281-6D651A41C719}"/>
              </a:ext>
            </a:extLst>
          </p:cNvPr>
          <p:cNvSpPr/>
          <p:nvPr/>
        </p:nvSpPr>
        <p:spPr>
          <a:xfrm>
            <a:off x="4775049" y="951311"/>
            <a:ext cx="1150374" cy="3303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Server</a:t>
            </a:r>
            <a:endParaRPr lang="ko-KR" altLang="en-US" dirty="0"/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97AD9653-A7C3-7E6E-A608-545970471EE4}"/>
              </a:ext>
            </a:extLst>
          </p:cNvPr>
          <p:cNvCxnSpPr>
            <a:cxnSpLocks/>
          </p:cNvCxnSpPr>
          <p:nvPr/>
        </p:nvCxnSpPr>
        <p:spPr>
          <a:xfrm flipH="1">
            <a:off x="3490670" y="2179362"/>
            <a:ext cx="1859565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3FE3D0C-58AB-5538-82C1-1A74F944A3A6}"/>
              </a:ext>
            </a:extLst>
          </p:cNvPr>
          <p:cNvSpPr txBox="1"/>
          <p:nvPr/>
        </p:nvSpPr>
        <p:spPr>
          <a:xfrm>
            <a:off x="3492794" y="1523072"/>
            <a:ext cx="1876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REQ_RESUME</a:t>
            </a:r>
            <a:endParaRPr lang="ko-KR" altLang="en-US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56BC0B-C7A4-C6F7-0615-786E1DE4ACE7}"/>
              </a:ext>
            </a:extLst>
          </p:cNvPr>
          <p:cNvSpPr txBox="1"/>
          <p:nvPr/>
        </p:nvSpPr>
        <p:spPr>
          <a:xfrm>
            <a:off x="3492794" y="1919711"/>
            <a:ext cx="1876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CMD_RESUME_ACK</a:t>
            </a:r>
            <a:endParaRPr lang="ko-KR" altLang="en-US" sz="1200" dirty="0"/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3A490CA8-BB88-EB5A-100F-D3BD425ED05A}"/>
              </a:ext>
            </a:extLst>
          </p:cNvPr>
          <p:cNvCxnSpPr>
            <a:cxnSpLocks/>
          </p:cNvCxnSpPr>
          <p:nvPr/>
        </p:nvCxnSpPr>
        <p:spPr>
          <a:xfrm>
            <a:off x="3490670" y="3010669"/>
            <a:ext cx="1859565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6AA70E76-0BB8-47F7-393F-AC8A715BC3B3}"/>
              </a:ext>
            </a:extLst>
          </p:cNvPr>
          <p:cNvCxnSpPr>
            <a:cxnSpLocks/>
          </p:cNvCxnSpPr>
          <p:nvPr/>
        </p:nvCxnSpPr>
        <p:spPr>
          <a:xfrm flipH="1">
            <a:off x="3490670" y="3394125"/>
            <a:ext cx="1859564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EA23A6-338F-A761-C397-153B5DBC339D}"/>
              </a:ext>
            </a:extLst>
          </p:cNvPr>
          <p:cNvSpPr txBox="1"/>
          <p:nvPr/>
        </p:nvSpPr>
        <p:spPr>
          <a:xfrm>
            <a:off x="3492793" y="2671931"/>
            <a:ext cx="1876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REQ_INQUIRY</a:t>
            </a:r>
            <a:endParaRPr lang="ko-KR" alt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BCD279-B552-BDA2-B777-9B5D42AD18B5}"/>
              </a:ext>
            </a:extLst>
          </p:cNvPr>
          <p:cNvSpPr txBox="1"/>
          <p:nvPr/>
        </p:nvSpPr>
        <p:spPr>
          <a:xfrm>
            <a:off x="3492793" y="3134474"/>
            <a:ext cx="1876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CMD_INQUIRY</a:t>
            </a:r>
            <a:endParaRPr lang="ko-KR" altLang="en-US" sz="1200" dirty="0"/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A5B697CB-7A4C-2A7B-3F65-3F6BA6B9B88E}"/>
              </a:ext>
            </a:extLst>
          </p:cNvPr>
          <p:cNvCxnSpPr>
            <a:cxnSpLocks/>
          </p:cNvCxnSpPr>
          <p:nvPr/>
        </p:nvCxnSpPr>
        <p:spPr>
          <a:xfrm>
            <a:off x="3490670" y="4642328"/>
            <a:ext cx="1859565" cy="556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DB7F4E03-80A4-4960-A808-CF948B5C56DA}"/>
              </a:ext>
            </a:extLst>
          </p:cNvPr>
          <p:cNvCxnSpPr>
            <a:cxnSpLocks/>
          </p:cNvCxnSpPr>
          <p:nvPr/>
        </p:nvCxnSpPr>
        <p:spPr>
          <a:xfrm flipH="1">
            <a:off x="3490670" y="5031344"/>
            <a:ext cx="1859564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7BAD426-4ECF-1C45-44C0-F18AEE3B4912}"/>
              </a:ext>
            </a:extLst>
          </p:cNvPr>
          <p:cNvSpPr txBox="1"/>
          <p:nvPr/>
        </p:nvSpPr>
        <p:spPr>
          <a:xfrm>
            <a:off x="3492793" y="4375054"/>
            <a:ext cx="1876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REQ_ANSWER</a:t>
            </a:r>
            <a:endParaRPr lang="ko-KR" altLang="en-US" sz="1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CC920D-85EB-3565-688D-4904954FF4AC}"/>
              </a:ext>
            </a:extLst>
          </p:cNvPr>
          <p:cNvSpPr txBox="1"/>
          <p:nvPr/>
        </p:nvSpPr>
        <p:spPr>
          <a:xfrm>
            <a:off x="3492793" y="4771693"/>
            <a:ext cx="1876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CMD_ANSWER_ACK</a:t>
            </a:r>
            <a:endParaRPr lang="ko-KR" altLang="en-US" sz="12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4F13625-FFE3-DD73-F31C-2E17BF89DABC}"/>
              </a:ext>
            </a:extLst>
          </p:cNvPr>
          <p:cNvSpPr/>
          <p:nvPr/>
        </p:nvSpPr>
        <p:spPr>
          <a:xfrm>
            <a:off x="3157942" y="5812415"/>
            <a:ext cx="665456" cy="603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종료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2B2B092-837B-E86B-A0D8-BC247BBC52C7}"/>
              </a:ext>
            </a:extLst>
          </p:cNvPr>
          <p:cNvSpPr/>
          <p:nvPr/>
        </p:nvSpPr>
        <p:spPr>
          <a:xfrm>
            <a:off x="5017506" y="5811478"/>
            <a:ext cx="665456" cy="603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종료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FF29C4-93FB-93AD-F7E3-3BCAE54D0D51}"/>
              </a:ext>
            </a:extLst>
          </p:cNvPr>
          <p:cNvSpPr txBox="1"/>
          <p:nvPr/>
        </p:nvSpPr>
        <p:spPr>
          <a:xfrm>
            <a:off x="292552" y="1281675"/>
            <a:ext cx="249039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800" dirty="0"/>
              <a:t>{</a:t>
            </a:r>
          </a:p>
          <a:p>
            <a:r>
              <a:rPr lang="ko-KR" altLang="en-US" sz="800" dirty="0"/>
              <a:t>    "</a:t>
            </a:r>
            <a:r>
              <a:rPr lang="ko-KR" altLang="en-US" sz="800" dirty="0" err="1"/>
              <a:t>Resume</a:t>
            </a:r>
            <a:r>
              <a:rPr lang="ko-KR" altLang="en-US" sz="800" dirty="0"/>
              <a:t>":{</a:t>
            </a:r>
          </a:p>
          <a:p>
            <a:r>
              <a:rPr lang="ko-KR" altLang="en-US" sz="800" dirty="0"/>
              <a:t>        "</a:t>
            </a:r>
            <a:r>
              <a:rPr lang="ko-KR" altLang="en-US" sz="800" dirty="0" err="1"/>
              <a:t>Name</a:t>
            </a:r>
            <a:r>
              <a:rPr lang="ko-KR" altLang="en-US" sz="800" dirty="0"/>
              <a:t>":“</a:t>
            </a:r>
            <a:r>
              <a:rPr lang="en-US" altLang="ko-KR" sz="800" dirty="0"/>
              <a:t>TODO</a:t>
            </a:r>
            <a:r>
              <a:rPr lang="ko-KR" altLang="en-US" sz="800" dirty="0"/>
              <a:t>",</a:t>
            </a:r>
          </a:p>
          <a:p>
            <a:r>
              <a:rPr lang="ko-KR" altLang="en-US" sz="800" dirty="0"/>
              <a:t>        "</a:t>
            </a:r>
            <a:r>
              <a:rPr lang="ko-KR" altLang="en-US" sz="800" dirty="0" err="1"/>
              <a:t>Greeting</a:t>
            </a:r>
            <a:r>
              <a:rPr lang="ko-KR" altLang="en-US" sz="800" dirty="0"/>
              <a:t>":"쓰고 싶은 인사말</a:t>
            </a:r>
            <a:r>
              <a:rPr lang="en-US" altLang="ko-KR" sz="800" dirty="0"/>
              <a:t>"</a:t>
            </a:r>
            <a:r>
              <a:rPr lang="ko-KR" altLang="en-US" sz="800" dirty="0"/>
              <a:t>,</a:t>
            </a:r>
          </a:p>
          <a:p>
            <a:r>
              <a:rPr lang="ko-KR" altLang="en-US" sz="800" dirty="0"/>
              <a:t>        "</a:t>
            </a:r>
            <a:r>
              <a:rPr lang="ko-KR" altLang="en-US" sz="800" dirty="0" err="1"/>
              <a:t>Introduction</a:t>
            </a:r>
            <a:r>
              <a:rPr lang="ko-KR" altLang="en-US" sz="800" dirty="0"/>
              <a:t>":"자기 소개 간단히</a:t>
            </a:r>
            <a:r>
              <a:rPr lang="en-US" altLang="ko-KR" sz="800" dirty="0"/>
              <a:t>~</a:t>
            </a:r>
            <a:r>
              <a:rPr lang="ko-KR" altLang="en-US" sz="800" dirty="0"/>
              <a:t>"</a:t>
            </a:r>
          </a:p>
          <a:p>
            <a:r>
              <a:rPr lang="ko-KR" altLang="en-US" sz="800" dirty="0"/>
              <a:t>    }</a:t>
            </a:r>
          </a:p>
          <a:p>
            <a:r>
              <a:rPr lang="ko-KR" altLang="en-US" sz="800" dirty="0"/>
              <a:t>}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72C0E9A-CDD8-F783-7D9A-18671B1F67CE}"/>
              </a:ext>
            </a:extLst>
          </p:cNvPr>
          <p:cNvSpPr txBox="1"/>
          <p:nvPr/>
        </p:nvSpPr>
        <p:spPr>
          <a:xfrm>
            <a:off x="6205183" y="1653740"/>
            <a:ext cx="21443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800" dirty="0"/>
              <a:t>{</a:t>
            </a:r>
          </a:p>
          <a:p>
            <a:r>
              <a:rPr lang="ko-KR" altLang="en-US" sz="800" dirty="0"/>
              <a:t>	"ErrorCode":0,</a:t>
            </a:r>
          </a:p>
          <a:p>
            <a:r>
              <a:rPr lang="ko-KR" altLang="en-US" sz="800" dirty="0"/>
              <a:t>	"</a:t>
            </a:r>
            <a:r>
              <a:rPr lang="ko-KR" altLang="en-US" sz="800" dirty="0" err="1"/>
              <a:t>Message</a:t>
            </a:r>
            <a:r>
              <a:rPr lang="ko-KR" altLang="en-US" sz="800" dirty="0"/>
              <a:t>":"</a:t>
            </a:r>
            <a:r>
              <a:rPr lang="ko-KR" altLang="en-US" sz="800" dirty="0" err="1"/>
              <a:t>Succeeded</a:t>
            </a:r>
            <a:r>
              <a:rPr lang="ko-KR" altLang="en-US" sz="800" dirty="0"/>
              <a:t>"</a:t>
            </a:r>
          </a:p>
          <a:p>
            <a:r>
              <a:rPr lang="ko-KR" altLang="en-US" sz="800" dirty="0"/>
              <a:t>}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2C41780-F475-3DAC-4698-D54757DDB26D}"/>
              </a:ext>
            </a:extLst>
          </p:cNvPr>
          <p:cNvSpPr txBox="1"/>
          <p:nvPr/>
        </p:nvSpPr>
        <p:spPr>
          <a:xfrm>
            <a:off x="523111" y="4042163"/>
            <a:ext cx="225577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800" dirty="0"/>
              <a:t>{</a:t>
            </a:r>
          </a:p>
          <a:p>
            <a:r>
              <a:rPr lang="ko-KR" altLang="en-US" sz="800" dirty="0"/>
              <a:t>	"</a:t>
            </a:r>
            <a:r>
              <a:rPr lang="ko-KR" altLang="en-US" sz="800" dirty="0" err="1"/>
              <a:t>Question</a:t>
            </a:r>
            <a:r>
              <a:rPr lang="en-US" altLang="ko-KR" sz="800" dirty="0" err="1"/>
              <a:t>Idx</a:t>
            </a:r>
            <a:r>
              <a:rPr lang="ko-KR" altLang="en-US" sz="800" dirty="0"/>
              <a:t>":</a:t>
            </a:r>
            <a:r>
              <a:rPr lang="en-US" altLang="ko-KR" sz="800" dirty="0"/>
              <a:t>N</a:t>
            </a:r>
            <a:r>
              <a:rPr lang="ko-KR" altLang="en-US" sz="800" dirty="0"/>
              <a:t>,</a:t>
            </a:r>
          </a:p>
          <a:p>
            <a:r>
              <a:rPr lang="ko-KR" altLang="en-US" sz="800" dirty="0"/>
              <a:t>	“</a:t>
            </a:r>
            <a:r>
              <a:rPr lang="ko-KR" altLang="en-US" sz="800" dirty="0" err="1"/>
              <a:t>Answer</a:t>
            </a:r>
            <a:r>
              <a:rPr lang="ko-KR" altLang="en-US" sz="800" dirty="0"/>
              <a:t>”:”</a:t>
            </a:r>
            <a:r>
              <a:rPr lang="ko-KR" altLang="en-US" sz="800" dirty="0" err="1"/>
              <a:t>Choice</a:t>
            </a:r>
            <a:r>
              <a:rPr lang="en-US" altLang="ko-KR" sz="800" dirty="0"/>
              <a:t>N</a:t>
            </a:r>
            <a:r>
              <a:rPr lang="ko-KR" altLang="en-US" sz="800" dirty="0"/>
              <a:t>"</a:t>
            </a:r>
          </a:p>
          <a:p>
            <a:r>
              <a:rPr lang="ko-KR" altLang="en-US" sz="800" dirty="0"/>
              <a:t>}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A96445E-3827-AA7E-FEFF-3CA48A80CD4D}"/>
              </a:ext>
            </a:extLst>
          </p:cNvPr>
          <p:cNvSpPr txBox="1"/>
          <p:nvPr/>
        </p:nvSpPr>
        <p:spPr>
          <a:xfrm>
            <a:off x="6202690" y="2530356"/>
            <a:ext cx="2694096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800" dirty="0"/>
              <a:t>{</a:t>
            </a:r>
          </a:p>
          <a:p>
            <a:r>
              <a:rPr lang="ko-KR" altLang="en-US" sz="800" dirty="0"/>
              <a:t>	"</a:t>
            </a:r>
            <a:r>
              <a:rPr lang="ko-KR" altLang="en-US" sz="800" dirty="0" err="1"/>
              <a:t>Questions</a:t>
            </a:r>
            <a:r>
              <a:rPr lang="ko-KR" altLang="en-US" sz="800" dirty="0"/>
              <a:t>":[</a:t>
            </a:r>
          </a:p>
          <a:p>
            <a:r>
              <a:rPr lang="ko-KR" altLang="en-US" sz="800" dirty="0"/>
              <a:t>		{</a:t>
            </a:r>
            <a:endParaRPr lang="en-US" altLang="ko-KR" sz="800" dirty="0"/>
          </a:p>
          <a:p>
            <a:r>
              <a:rPr lang="en-US" altLang="ko-KR" sz="800" dirty="0"/>
              <a:t>			</a:t>
            </a:r>
            <a:r>
              <a:rPr lang="ko-KR" altLang="en-US" sz="800" dirty="0"/>
              <a:t>“</a:t>
            </a:r>
            <a:r>
              <a:rPr lang="en-US" altLang="ko-KR" sz="800" dirty="0"/>
              <a:t>Question</a:t>
            </a:r>
            <a:r>
              <a:rPr lang="ko-KR" altLang="en-US" sz="800" dirty="0"/>
              <a:t>”:”</a:t>
            </a:r>
            <a:r>
              <a:rPr lang="en-US" altLang="ko-KR" sz="800" dirty="0"/>
              <a:t>question</a:t>
            </a:r>
            <a:r>
              <a:rPr lang="ko-KR" altLang="en-US" sz="800" dirty="0"/>
              <a:t>”</a:t>
            </a:r>
            <a:r>
              <a:rPr lang="en-US" altLang="ko-KR" sz="800" dirty="0"/>
              <a:t>,</a:t>
            </a:r>
            <a:endParaRPr lang="ko-KR" altLang="en-US" sz="800" dirty="0"/>
          </a:p>
          <a:p>
            <a:r>
              <a:rPr lang="ko-KR" altLang="en-US" sz="800" dirty="0"/>
              <a:t>			“</a:t>
            </a:r>
            <a:r>
              <a:rPr lang="ko-KR" altLang="en-US" sz="800" dirty="0" err="1"/>
              <a:t>Selection</a:t>
            </a:r>
            <a:r>
              <a:rPr lang="ko-KR" altLang="en-US" sz="800" dirty="0"/>
              <a:t>”:[</a:t>
            </a:r>
          </a:p>
          <a:p>
            <a:r>
              <a:rPr lang="ko-KR" altLang="en-US" sz="800" dirty="0"/>
              <a:t>				“Choice1”,</a:t>
            </a:r>
          </a:p>
          <a:p>
            <a:r>
              <a:rPr lang="ko-KR" altLang="en-US" sz="800" dirty="0"/>
              <a:t>				“Choice2”</a:t>
            </a:r>
            <a:r>
              <a:rPr lang="en-US" altLang="ko-KR" sz="800" dirty="0"/>
              <a:t>,</a:t>
            </a:r>
          </a:p>
          <a:p>
            <a:r>
              <a:rPr lang="ko-KR" altLang="en-US" sz="800" dirty="0"/>
              <a:t>				</a:t>
            </a:r>
            <a:r>
              <a:rPr lang="en-US" altLang="ko-KR" sz="800" dirty="0"/>
              <a:t>…</a:t>
            </a:r>
            <a:endParaRPr lang="ko-KR" altLang="en-US" sz="800" dirty="0"/>
          </a:p>
          <a:p>
            <a:r>
              <a:rPr lang="ko-KR" altLang="en-US" sz="800" dirty="0"/>
              <a:t>			]</a:t>
            </a:r>
          </a:p>
          <a:p>
            <a:r>
              <a:rPr lang="ko-KR" altLang="en-US" sz="800" dirty="0"/>
              <a:t>		},</a:t>
            </a:r>
          </a:p>
          <a:p>
            <a:r>
              <a:rPr lang="ko-KR" altLang="en-US" sz="800" dirty="0"/>
              <a:t>		{</a:t>
            </a:r>
          </a:p>
          <a:p>
            <a:r>
              <a:rPr lang="ko-KR" altLang="en-US" sz="800" dirty="0"/>
              <a:t>			"</a:t>
            </a:r>
            <a:r>
              <a:rPr lang="ko-KR" altLang="en-US" sz="800" dirty="0" err="1"/>
              <a:t>Selection</a:t>
            </a:r>
            <a:r>
              <a:rPr lang="ko-KR" altLang="en-US" sz="800" dirty="0"/>
              <a:t>":[</a:t>
            </a:r>
          </a:p>
          <a:p>
            <a:r>
              <a:rPr lang="ko-KR" altLang="en-US" sz="800" dirty="0"/>
              <a:t>				"Choice1",</a:t>
            </a:r>
          </a:p>
          <a:p>
            <a:r>
              <a:rPr lang="ko-KR" altLang="en-US" sz="800" dirty="0"/>
              <a:t>				"Choice2“</a:t>
            </a:r>
            <a:r>
              <a:rPr lang="en-US" altLang="ko-KR" sz="800" dirty="0"/>
              <a:t>,</a:t>
            </a:r>
          </a:p>
          <a:p>
            <a:r>
              <a:rPr lang="ko-KR" altLang="en-US" sz="800" dirty="0"/>
              <a:t>				</a:t>
            </a:r>
            <a:r>
              <a:rPr lang="en-US" altLang="ko-KR" sz="800" dirty="0"/>
              <a:t>…</a:t>
            </a:r>
            <a:endParaRPr lang="ko-KR" altLang="en-US" sz="800" dirty="0"/>
          </a:p>
          <a:p>
            <a:r>
              <a:rPr lang="ko-KR" altLang="en-US" sz="800" dirty="0"/>
              <a:t>			]</a:t>
            </a:r>
          </a:p>
          <a:p>
            <a:r>
              <a:rPr lang="ko-KR" altLang="en-US" sz="800" dirty="0"/>
              <a:t>		}</a:t>
            </a:r>
            <a:r>
              <a:rPr lang="en-US" altLang="ko-KR" sz="800" dirty="0"/>
              <a:t>,</a:t>
            </a:r>
          </a:p>
          <a:p>
            <a:r>
              <a:rPr lang="ko-KR" altLang="en-US" sz="800" dirty="0"/>
              <a:t>		</a:t>
            </a:r>
            <a:r>
              <a:rPr lang="en-US" altLang="ko-KR" sz="800" dirty="0"/>
              <a:t>….</a:t>
            </a:r>
            <a:endParaRPr lang="ko-KR" altLang="en-US" sz="800" dirty="0"/>
          </a:p>
          <a:p>
            <a:r>
              <a:rPr lang="ko-KR" altLang="en-US" sz="800" dirty="0"/>
              <a:t>	]</a:t>
            </a:r>
          </a:p>
          <a:p>
            <a:r>
              <a:rPr lang="ko-KR" altLang="en-US" sz="800" dirty="0"/>
              <a:t>}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5BA4D0A-B781-3922-5B7A-550355939087}"/>
              </a:ext>
            </a:extLst>
          </p:cNvPr>
          <p:cNvSpPr txBox="1"/>
          <p:nvPr/>
        </p:nvSpPr>
        <p:spPr>
          <a:xfrm>
            <a:off x="6180546" y="5209572"/>
            <a:ext cx="205425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800" dirty="0"/>
              <a:t>{</a:t>
            </a:r>
          </a:p>
          <a:p>
            <a:r>
              <a:rPr lang="ko-KR" altLang="en-US" sz="800" dirty="0"/>
              <a:t>	"ErrorCode":0,</a:t>
            </a:r>
          </a:p>
          <a:p>
            <a:r>
              <a:rPr lang="ko-KR" altLang="en-US" sz="800" dirty="0"/>
              <a:t>	"</a:t>
            </a:r>
            <a:r>
              <a:rPr lang="ko-KR" altLang="en-US" sz="800" dirty="0" err="1"/>
              <a:t>Message</a:t>
            </a:r>
            <a:r>
              <a:rPr lang="ko-KR" altLang="en-US" sz="800" dirty="0"/>
              <a:t>":"</a:t>
            </a:r>
            <a:r>
              <a:rPr lang="ko-KR" altLang="en-US" sz="800" dirty="0" err="1"/>
              <a:t>Accepted</a:t>
            </a:r>
            <a:r>
              <a:rPr lang="ko-KR" altLang="en-US" sz="800" dirty="0"/>
              <a:t>"</a:t>
            </a:r>
          </a:p>
          <a:p>
            <a:r>
              <a:rPr lang="ko-KR" altLang="en-US" sz="800" dirty="0"/>
              <a:t>}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9DBFD9-2BF3-430F-1385-64F352BB16CF}"/>
              </a:ext>
            </a:extLst>
          </p:cNvPr>
          <p:cNvSpPr txBox="1"/>
          <p:nvPr/>
        </p:nvSpPr>
        <p:spPr>
          <a:xfrm>
            <a:off x="495971" y="2819075"/>
            <a:ext cx="2286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800" dirty="0"/>
              <a:t>{</a:t>
            </a:r>
          </a:p>
          <a:p>
            <a:r>
              <a:rPr lang="ko-KR" altLang="en-US" sz="800" dirty="0"/>
              <a:t>    "</a:t>
            </a:r>
            <a:r>
              <a:rPr lang="ko-KR" altLang="en-US" sz="800" dirty="0" err="1"/>
              <a:t>QuestionCode</a:t>
            </a:r>
            <a:r>
              <a:rPr lang="ko-KR" altLang="en-US" sz="800" dirty="0"/>
              <a:t>":＂</a:t>
            </a:r>
            <a:r>
              <a:rPr lang="en-US" altLang="ko-KR" sz="800" dirty="0"/>
              <a:t>s-developer 4th</a:t>
            </a:r>
            <a:r>
              <a:rPr lang="ko-KR" altLang="en-US" sz="800" dirty="0"/>
              <a:t>"</a:t>
            </a:r>
          </a:p>
          <a:p>
            <a:r>
              <a:rPr lang="ko-KR" altLang="en-US" sz="800" dirty="0"/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FB5A95-0F52-AE16-C104-C841AEED1301}"/>
              </a:ext>
            </a:extLst>
          </p:cNvPr>
          <p:cNvSpPr txBox="1"/>
          <p:nvPr/>
        </p:nvSpPr>
        <p:spPr>
          <a:xfrm>
            <a:off x="292552" y="1048193"/>
            <a:ext cx="2490399" cy="2154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sz="800" b="1" dirty="0"/>
              <a:t>ID:</a:t>
            </a:r>
            <a:r>
              <a:rPr lang="ko-KR" altLang="en-US" sz="800" b="1" dirty="0"/>
              <a:t> </a:t>
            </a:r>
            <a:r>
              <a:rPr lang="en-US" altLang="ko-KR" sz="800" b="1" dirty="0"/>
              <a:t>1001</a:t>
            </a:r>
            <a:endParaRPr lang="ko-KR" altLang="en-US" sz="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8C369F-BFE9-F76D-25C3-87ACB6703A98}"/>
              </a:ext>
            </a:extLst>
          </p:cNvPr>
          <p:cNvSpPr txBox="1"/>
          <p:nvPr/>
        </p:nvSpPr>
        <p:spPr>
          <a:xfrm>
            <a:off x="495972" y="2594986"/>
            <a:ext cx="2282914" cy="2154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sz="800" b="1" dirty="0"/>
              <a:t>ID:</a:t>
            </a:r>
            <a:r>
              <a:rPr lang="ko-KR" altLang="en-US" sz="800" b="1" dirty="0"/>
              <a:t> </a:t>
            </a:r>
            <a:r>
              <a:rPr lang="en-US" altLang="ko-KR" sz="800" b="1" dirty="0"/>
              <a:t>1003</a:t>
            </a:r>
            <a:endParaRPr lang="ko-KR" altLang="en-US" sz="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10091A-0136-2056-5B10-B43F9DD60DE1}"/>
              </a:ext>
            </a:extLst>
          </p:cNvPr>
          <p:cNvSpPr txBox="1"/>
          <p:nvPr/>
        </p:nvSpPr>
        <p:spPr>
          <a:xfrm>
            <a:off x="523112" y="3800229"/>
            <a:ext cx="2255774" cy="2154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sz="800" b="1" dirty="0"/>
              <a:t>ID:</a:t>
            </a:r>
            <a:r>
              <a:rPr lang="ko-KR" altLang="en-US" sz="800" b="1" dirty="0"/>
              <a:t> </a:t>
            </a:r>
            <a:r>
              <a:rPr lang="en-US" altLang="ko-KR" sz="800" b="1" dirty="0"/>
              <a:t>1005</a:t>
            </a:r>
            <a:endParaRPr lang="ko-KR" altLang="en-US" sz="8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5C9086-1F9B-8ACE-3269-1AFCC25435B3}"/>
              </a:ext>
            </a:extLst>
          </p:cNvPr>
          <p:cNvSpPr txBox="1"/>
          <p:nvPr/>
        </p:nvSpPr>
        <p:spPr>
          <a:xfrm>
            <a:off x="6205183" y="1415350"/>
            <a:ext cx="2144300" cy="2154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sz="800" b="1" dirty="0"/>
              <a:t>ID: 1002</a:t>
            </a:r>
            <a:endParaRPr lang="ko-KR" altLang="en-US" sz="8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D277E-2C79-09BC-6546-A0B7C739BAED}"/>
              </a:ext>
            </a:extLst>
          </p:cNvPr>
          <p:cNvSpPr txBox="1"/>
          <p:nvPr/>
        </p:nvSpPr>
        <p:spPr>
          <a:xfrm>
            <a:off x="6205183" y="2298372"/>
            <a:ext cx="2691598" cy="2154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sz="800" b="1" dirty="0"/>
              <a:t>ID: 1004</a:t>
            </a:r>
            <a:endParaRPr lang="ko-KR" altLang="en-US" sz="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7B0BC3-D623-7194-2E1C-0C7BA27703E5}"/>
              </a:ext>
            </a:extLst>
          </p:cNvPr>
          <p:cNvSpPr txBox="1"/>
          <p:nvPr/>
        </p:nvSpPr>
        <p:spPr>
          <a:xfrm>
            <a:off x="6180546" y="4975541"/>
            <a:ext cx="2054255" cy="2154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sz="800" b="1" dirty="0"/>
              <a:t>ID: 1006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09308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EBA984-864F-C8DC-BA7E-ECCA5240F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제출방법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BD3180-774F-46CF-CC09-742B5D4FA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24" y="779150"/>
            <a:ext cx="3790145" cy="1770868"/>
          </a:xfrm>
        </p:spPr>
        <p:txBody>
          <a:bodyPr>
            <a:normAutofit/>
          </a:bodyPr>
          <a:lstStyle/>
          <a:p>
            <a:r>
              <a:rPr lang="en-US" altLang="ko-KR" sz="1400" dirty="0">
                <a:solidFill>
                  <a:srgbClr val="0000F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const char</a:t>
            </a:r>
            <a:r>
              <a:rPr lang="ko-KR" altLang="en-US" sz="1400" dirty="0">
                <a:solidFill>
                  <a:srgbClr val="0000F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* </a:t>
            </a:r>
            <a:r>
              <a:rPr lang="en-US" altLang="ko-KR" sz="1400" dirty="0" err="1">
                <a:solidFill>
                  <a:srgbClr val="0000F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g_pszIP</a:t>
            </a:r>
            <a:r>
              <a:rPr lang="en-US" altLang="ko-KR" sz="1400" dirty="0">
                <a:solidFill>
                  <a:srgbClr val="0000F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= “127.0.0.1”;</a:t>
            </a:r>
          </a:p>
          <a:p>
            <a:r>
              <a:rPr lang="en-US" altLang="ko-KR" sz="1400" dirty="0">
                <a:solidFill>
                  <a:srgbClr val="0000F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Const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1400" dirty="0">
                <a:solidFill>
                  <a:srgbClr val="2B91A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WORD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1400" dirty="0" err="1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g_wPort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= 42345;</a:t>
            </a:r>
          </a:p>
          <a:p>
            <a:r>
              <a:rPr lang="ko-KR" altLang="en-US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질문지 코드 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: </a:t>
            </a:r>
            <a:r>
              <a:rPr lang="en-US" altLang="ko-KR" sz="1400" dirty="0"/>
              <a:t>s-developer 4th</a:t>
            </a:r>
            <a:endParaRPr lang="en-US" altLang="ko-KR" sz="1400" dirty="0">
              <a:solidFill>
                <a:srgbClr val="A31515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endParaRPr lang="en-US" altLang="ko-KR" sz="1400" dirty="0">
              <a:solidFill>
                <a:srgbClr val="0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r>
              <a:rPr lang="ko-KR" altLang="en-US" sz="1400" dirty="0"/>
              <a:t>위의 아이피와 포트로 서버와 통신해보세요</a:t>
            </a:r>
            <a:r>
              <a:rPr lang="en-US" altLang="ko-KR" sz="1400" dirty="0"/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4AFDB78-CE7C-4F9A-58C2-80D22C604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543" y="3249624"/>
            <a:ext cx="7398913" cy="3158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63E9F2-0529-C0E7-91EB-435F7D23F9FA}"/>
              </a:ext>
            </a:extLst>
          </p:cNvPr>
          <p:cNvSpPr txBox="1"/>
          <p:nvPr/>
        </p:nvSpPr>
        <p:spPr>
          <a:xfrm>
            <a:off x="2114550" y="288029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800" b="1" dirty="0"/>
              <a:t>&lt;</a:t>
            </a:r>
            <a:r>
              <a:rPr lang="ko-KR" altLang="en-US" sz="1800" b="1" dirty="0"/>
              <a:t>성공화면</a:t>
            </a:r>
            <a:r>
              <a:rPr lang="en-US" altLang="ko-KR" sz="1800" b="1" dirty="0"/>
              <a:t>(</a:t>
            </a:r>
            <a:r>
              <a:rPr lang="ko-KR" altLang="en-US" sz="1800" b="1" dirty="0"/>
              <a:t>서버측</a:t>
            </a:r>
            <a:r>
              <a:rPr lang="en-US" altLang="ko-KR" sz="1800" b="1" dirty="0"/>
              <a:t>)&gt;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83DB0C-8866-5A6E-DBBF-A0D398033164}"/>
              </a:ext>
            </a:extLst>
          </p:cNvPr>
          <p:cNvSpPr txBox="1"/>
          <p:nvPr/>
        </p:nvSpPr>
        <p:spPr>
          <a:xfrm>
            <a:off x="4708370" y="1217766"/>
            <a:ext cx="39563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1400" dirty="0">
                <a:solidFill>
                  <a:srgbClr val="2B91A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WSADATA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1400" dirty="0" err="1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wsaData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;</a:t>
            </a:r>
          </a:p>
          <a:p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::</a:t>
            </a:r>
            <a:r>
              <a:rPr lang="en-US" altLang="ko-KR" sz="1400" dirty="0" err="1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WSAStartup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(</a:t>
            </a:r>
            <a:r>
              <a:rPr lang="en-US" altLang="ko-KR" sz="1400" dirty="0">
                <a:solidFill>
                  <a:srgbClr val="6F008A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MAKEWORD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(2, 0), &amp;</a:t>
            </a:r>
            <a:r>
              <a:rPr lang="en-US" altLang="ko-KR" sz="1400" dirty="0" err="1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wsaData</a:t>
            </a:r>
            <a:r>
              <a:rPr lang="en-US" altLang="ko-KR" sz="1400" dirty="0">
                <a:solidFill>
                  <a:srgbClr val="000000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);</a:t>
            </a:r>
          </a:p>
          <a:p>
            <a:r>
              <a:rPr lang="en-US" altLang="ko-KR" sz="1400" dirty="0" err="1"/>
              <a:t>setlocale</a:t>
            </a:r>
            <a:r>
              <a:rPr lang="en-US" altLang="ko-KR" sz="1400" dirty="0"/>
              <a:t>(LC_ALL, "");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2658605"/>
      </p:ext>
    </p:extLst>
  </p:cSld>
  <p:clrMapOvr>
    <a:masterClrMapping/>
  </p:clrMapOvr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3146</TotalTime>
  <Words>321</Words>
  <Application>Microsoft Office PowerPoint</Application>
  <PresentationFormat>화면 슬라이드 쇼(4:3)</PresentationFormat>
  <Paragraphs>81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돋움체</vt:lpstr>
      <vt:lpstr>맑은 고딕</vt:lpstr>
      <vt:lpstr>Calibri</vt:lpstr>
      <vt:lpstr>Calibri Light</vt:lpstr>
      <vt:lpstr>추억</vt:lpstr>
      <vt:lpstr>PowerPoint 프레젠테이션</vt:lpstr>
      <vt:lpstr>실습 –  패킷 구조</vt:lpstr>
      <vt:lpstr>실습 - 프로토콜 설계도</vt:lpstr>
      <vt:lpstr>제출방법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 프로그래밍과 API 사용 </dc:title>
  <dc:creator>JEON SANGHYUN</dc:creator>
  <cp:lastModifiedBy>전상현</cp:lastModifiedBy>
  <cp:revision>208</cp:revision>
  <dcterms:created xsi:type="dcterms:W3CDTF">2021-01-06T12:15:08Z</dcterms:created>
  <dcterms:modified xsi:type="dcterms:W3CDTF">2026-03-09T02:08:21Z</dcterms:modified>
</cp:coreProperties>
</file>